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314" r:id="rId3"/>
    <p:sldId id="318" r:id="rId4"/>
    <p:sldId id="317" r:id="rId5"/>
    <p:sldId id="319" r:id="rId6"/>
    <p:sldId id="31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0"/>
    <p:restoredTop sz="94698"/>
  </p:normalViewPr>
  <p:slideViewPr>
    <p:cSldViewPr snapToGrid="0" snapToObjects="1">
      <p:cViewPr varScale="1">
        <p:scale>
          <a:sx n="126" d="100"/>
          <a:sy n="126" d="100"/>
        </p:scale>
        <p:origin x="216" y="1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44B9-45B5-E146-AA62-7F6F0F4AC98F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07E6-F2D3-9C45-BBF8-49F5E357D017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AA94-650E-4C40-B95C-F864F8FB735B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144F-5FA2-D045-9FAB-5A6AE5E01F51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52A9A-60B1-A047-832D-57408C1B969D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7B687-30B0-0949-A56A-1EA9B52CBDF7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EDC9-10A2-204F-9A7A-B2BE8D13956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EEE62-4108-BF41-8B34-0437BC62AAE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E38A-1AE4-3248-953C-6355B8C9CB2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62126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1FCF1C-F199-624A-9C6E-7DCAF6069B5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E5F95-A9C8-9F49-9A84-AE61D7088E9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5180FA-7D5A-C246-948A-D56571E147E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7.tiff"/><Relationship Id="rId6" Type="http://schemas.openxmlformats.org/officeDocument/2006/relationships/image" Target="../media/image4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ahmadassaf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What's up LOD Cloud </a:t>
            </a:r>
            <a:br>
              <a:rPr lang="en-US" dirty="0"/>
            </a:br>
            <a:r>
              <a:rPr lang="en-US" sz="5400" dirty="0" smtClean="0"/>
              <a:t>Observing </a:t>
            </a:r>
            <a:r>
              <a:rPr lang="en-US" sz="5400" dirty="0"/>
              <a:t>The State of Linked Open Data Cloud Metadata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469" y="0"/>
            <a:ext cx="3520611" cy="1655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LOD Cloud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66" y="1270449"/>
            <a:ext cx="6439761" cy="45275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866" y="1405467"/>
            <a:ext cx="4360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LOD Cloud is a mine of data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The heterogeneity of sources reflect directly on the data quality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Finding useful dataset without prior knowledge is increasingly difficult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61257" y="4930783"/>
            <a:ext cx="522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emonstrate the of LOD Cloud metadata by running Roomba on the accessible LOD Cloud through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Roomba - </a:t>
              </a:r>
              <a:r>
                <a:rPr lang="en-US" sz="2400" dirty="0"/>
                <a:t>An Extensible Framework to Validate and Build Dataset Profiles</a:t>
              </a:r>
              <a:endParaRPr lang="en-US" sz="24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Roomba addresses the challenges of automatic validation and generation of descriptive dataset profiles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76" y="1731009"/>
            <a:ext cx="9535233" cy="41360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3404" y="5877477"/>
            <a:ext cx="4531348" cy="395705"/>
            <a:chOff x="63404" y="5877477"/>
            <a:chExt cx="4531348" cy="395705"/>
          </a:xfrm>
        </p:grpSpPr>
        <p:sp>
          <p:nvSpPr>
            <p:cNvPr id="14" name="TextBox 13"/>
            <p:cNvSpPr txBox="1"/>
            <p:nvPr/>
          </p:nvSpPr>
          <p:spPr>
            <a:xfrm>
              <a:off x="417005" y="5981929"/>
              <a:ext cx="4177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</a:rPr>
                <a:t>https://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</a:rPr>
                <a:t>github.com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</a:rPr>
                <a:t>ahmadassaf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</a:rPr>
                <a:t>opendata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</a:rPr>
                <a:t>-checker/</a:t>
              </a:r>
              <a:endParaRPr lang="en-US" sz="11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61257" y="846031"/>
            <a:ext cx="11555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828421" y="0"/>
            <a:ext cx="13635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2654" cy="68669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Conclusion &amp; Future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Issues surrounding </a:t>
            </a:r>
            <a:r>
              <a:rPr lang="en-US" sz="2400" smtClean="0"/>
              <a:t>metadata quality </a:t>
            </a:r>
            <a:r>
              <a:rPr lang="en-US" sz="2400" dirty="0" smtClean="0"/>
              <a:t>affect directly dataset search in data portals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enables automatic validation, correction and creation of dataset profiles especially when combined with statistical and topical profilers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plan to introduce workflows to enable the correction of the rest of the metadata through intuitive, manually-driven interfaces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also plan to support other data management systems like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Various other enhancements e.g. scheduled reporting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2290" y="154004"/>
            <a:ext cx="9105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 seek, and ye shall </a:t>
            </a:r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find</a:t>
            </a:r>
          </a:p>
          <a:p>
            <a:pPr algn="ctr"/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514" y="3416968"/>
            <a:ext cx="404469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dale Mono" charset="0"/>
                <a:ea typeface="Andale Mono" charset="0"/>
                <a:cs typeface="Andale Mono" charset="0"/>
              </a:rPr>
              <a:t>Ahmad Assaf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2"/>
              </a:rPr>
              <a:t>http://ahmadassaf.com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ahmadaassaf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ahmadassaf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1" y="4877913"/>
            <a:ext cx="260417" cy="260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85553" y="4482270"/>
            <a:ext cx="257786" cy="257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4" y="5266167"/>
            <a:ext cx="395705" cy="39570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17" name="Rectangle 16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098" y="2102428"/>
            <a:ext cx="42291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452</TotalTime>
  <Words>228</Words>
  <Application>Microsoft Macintosh PowerPoint</Application>
  <PresentationFormat>Widescreen</PresentationFormat>
  <Paragraphs>35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Andale Mono</vt:lpstr>
      <vt:lpstr>Calibri</vt:lpstr>
      <vt:lpstr>Calibri Light</vt:lpstr>
      <vt:lpstr>Wingdings</vt:lpstr>
      <vt:lpstr>Retrospect</vt:lpstr>
      <vt:lpstr>What's up LOD Cloud  Observing The State of Linked Open Data Cloud Metadata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38</cp:revision>
  <dcterms:created xsi:type="dcterms:W3CDTF">2015-05-27T09:28:42Z</dcterms:created>
  <dcterms:modified xsi:type="dcterms:W3CDTF">2015-05-31T17:03:09Z</dcterms:modified>
</cp:coreProperties>
</file>